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D1A18C3-F4A2-4735-8511-1886581103EE}"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C1F032D-AD27-4BF7-B9BF-4F9918AB9F83}"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1A18C3-F4A2-4735-8511-1886581103EE}"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F032D-AD27-4BF7-B9BF-4F9918AB9F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1A18C3-F4A2-4735-8511-1886581103EE}"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F032D-AD27-4BF7-B9BF-4F9918AB9F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1A18C3-F4A2-4735-8511-1886581103EE}"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F032D-AD27-4BF7-B9BF-4F9918AB9F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D1A18C3-F4A2-4735-8511-1886581103EE}" type="datetimeFigureOut">
              <a:rPr lang="en-US" smtClean="0"/>
              <a:t>3/13/2013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F032D-AD27-4BF7-B9BF-4F9918AB9F83}"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1A18C3-F4A2-4735-8511-1886581103EE}"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1F032D-AD27-4BF7-B9BF-4F9918AB9F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1A18C3-F4A2-4735-8511-1886581103EE}" type="datetimeFigureOut">
              <a:rPr lang="en-US" smtClean="0"/>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1F032D-AD27-4BF7-B9BF-4F9918AB9F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1A18C3-F4A2-4735-8511-1886581103EE}" type="datetimeFigureOut">
              <a:rPr lang="en-US" smtClean="0"/>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1F032D-AD27-4BF7-B9BF-4F9918AB9F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D1A18C3-F4A2-4735-8511-1886581103EE}" type="datetimeFigureOut">
              <a:rPr lang="en-US" smtClean="0"/>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1F032D-AD27-4BF7-B9BF-4F9918AB9F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1A18C3-F4A2-4735-8511-1886581103EE}"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1F032D-AD27-4BF7-B9BF-4F9918AB9F83}"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BD1A18C3-F4A2-4735-8511-1886581103EE}" type="datetimeFigureOut">
              <a:rPr lang="en-US" smtClean="0"/>
              <a:t>3/13/2013</a:t>
            </a:fld>
            <a:endParaRPr lang="en-US"/>
          </a:p>
        </p:txBody>
      </p:sp>
      <p:sp>
        <p:nvSpPr>
          <p:cNvPr id="7" name="Slide Number Placeholder 6"/>
          <p:cNvSpPr>
            <a:spLocks noGrp="1"/>
          </p:cNvSpPr>
          <p:nvPr>
            <p:ph type="sldNum" sz="quarter" idx="12"/>
          </p:nvPr>
        </p:nvSpPr>
        <p:spPr/>
        <p:txBody>
          <a:bodyPr/>
          <a:lstStyle/>
          <a:p>
            <a:fld id="{3C1F032D-AD27-4BF7-B9BF-4F9918AB9F83}"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D1A18C3-F4A2-4735-8511-1886581103EE}" type="datetimeFigureOut">
              <a:rPr lang="en-US" smtClean="0"/>
              <a:t>3/13/2013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C1F032D-AD27-4BF7-B9BF-4F9918AB9F83}"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Ryan, Mitch, Paige</a:t>
            </a:r>
            <a:endParaRPr lang="en-US" dirty="0"/>
          </a:p>
        </p:txBody>
      </p:sp>
      <p:sp>
        <p:nvSpPr>
          <p:cNvPr id="2" name="Title 1"/>
          <p:cNvSpPr>
            <a:spLocks noGrp="1"/>
          </p:cNvSpPr>
          <p:nvPr>
            <p:ph type="ctrTitle"/>
          </p:nvPr>
        </p:nvSpPr>
        <p:spPr/>
        <p:txBody>
          <a:bodyPr/>
          <a:lstStyle/>
          <a:p>
            <a:r>
              <a:rPr lang="en-US" dirty="0" smtClean="0"/>
              <a:t>Creating a Pie Chart </a:t>
            </a:r>
            <a:endParaRPr lang="en-US" dirty="0"/>
          </a:p>
        </p:txBody>
      </p:sp>
      <p:sp>
        <p:nvSpPr>
          <p:cNvPr id="7" name="TextBox 6"/>
          <p:cNvSpPr txBox="1"/>
          <p:nvPr/>
        </p:nvSpPr>
        <p:spPr>
          <a:xfrm>
            <a:off x="34636" y="6546971"/>
            <a:ext cx="1905000" cy="276999"/>
          </a:xfrm>
          <a:prstGeom prst="rect">
            <a:avLst/>
          </a:prstGeom>
          <a:noFill/>
        </p:spPr>
        <p:txBody>
          <a:bodyPr wrap="square" rtlCol="0">
            <a:spAutoFit/>
          </a:bodyPr>
          <a:lstStyle/>
          <a:p>
            <a:r>
              <a:rPr lang="en-US" sz="1050" dirty="0" err="1" smtClean="0"/>
              <a:t>Darmody</a:t>
            </a:r>
            <a:r>
              <a:rPr lang="en-US" sz="1050" dirty="0" smtClean="0"/>
              <a:t> Period</a:t>
            </a:r>
            <a:r>
              <a:rPr lang="en-US" sz="1200" dirty="0" smtClean="0"/>
              <a:t> </a:t>
            </a:r>
            <a:r>
              <a:rPr lang="en-US" sz="1000" dirty="0" smtClean="0"/>
              <a:t>7</a:t>
            </a:r>
            <a:endParaRPr lang="en-US" sz="1000" dirty="0"/>
          </a:p>
        </p:txBody>
      </p:sp>
    </p:spTree>
    <p:extLst>
      <p:ext uri="{BB962C8B-B14F-4D97-AF65-F5344CB8AC3E}">
        <p14:creationId xmlns:p14="http://schemas.microsoft.com/office/powerpoint/2010/main" val="3755642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information</a:t>
            </a:r>
            <a:endParaRPr lang="en-US" dirty="0"/>
          </a:p>
        </p:txBody>
      </p:sp>
      <p:sp>
        <p:nvSpPr>
          <p:cNvPr id="3" name="Content Placeholder 2"/>
          <p:cNvSpPr>
            <a:spLocks noGrp="1"/>
          </p:cNvSpPr>
          <p:nvPr>
            <p:ph idx="1"/>
          </p:nvPr>
        </p:nvSpPr>
        <p:spPr>
          <a:xfrm>
            <a:off x="457200" y="1752601"/>
            <a:ext cx="8229600" cy="1828800"/>
          </a:xfrm>
        </p:spPr>
        <p:txBody>
          <a:bodyPr/>
          <a:lstStyle/>
          <a:p>
            <a:r>
              <a:rPr lang="en-US" dirty="0" smtClean="0"/>
              <a:t>When you have your information, you shall first select the cells containing the information. </a:t>
            </a:r>
          </a:p>
          <a:p>
            <a:r>
              <a:rPr lang="en-US" dirty="0" smtClean="0"/>
              <a:t>Then you will go to the Insert tab and choose dropdown box with the title, Pie.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4091048"/>
            <a:ext cx="7315200" cy="17023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8434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 the Chart</a:t>
            </a:r>
            <a:endParaRPr lang="en-US" dirty="0"/>
          </a:p>
        </p:txBody>
      </p:sp>
      <p:sp>
        <p:nvSpPr>
          <p:cNvPr id="3" name="Content Placeholder 2"/>
          <p:cNvSpPr>
            <a:spLocks noGrp="1"/>
          </p:cNvSpPr>
          <p:nvPr>
            <p:ph idx="1"/>
          </p:nvPr>
        </p:nvSpPr>
        <p:spPr>
          <a:xfrm>
            <a:off x="457200" y="1752601"/>
            <a:ext cx="8229600" cy="2514599"/>
          </a:xfrm>
        </p:spPr>
        <p:txBody>
          <a:bodyPr/>
          <a:lstStyle/>
          <a:p>
            <a:r>
              <a:rPr lang="en-US" dirty="0" smtClean="0"/>
              <a:t>When you have your pie chart made, many formatting tools are available for tweaking your pie chart.</a:t>
            </a:r>
          </a:p>
          <a:p>
            <a:r>
              <a:rPr lang="en-US" dirty="0" smtClean="0"/>
              <a:t>For example, you can change the style and the layout of the chart and also move the chart to different spreadsheets.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4038600"/>
            <a:ext cx="4067743" cy="2133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75851"/>
            <a:ext cx="9144000" cy="789076"/>
          </a:xfrm>
          <a:prstGeom prst="rect">
            <a:avLst/>
          </a:prstGeom>
        </p:spPr>
      </p:pic>
    </p:spTree>
    <p:extLst>
      <p:ext uri="{BB962C8B-B14F-4D97-AF65-F5344CB8AC3E}">
        <p14:creationId xmlns:p14="http://schemas.microsoft.com/office/powerpoint/2010/main" val="3528879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the chart type</a:t>
            </a:r>
            <a:endParaRPr lang="en-US" dirty="0"/>
          </a:p>
        </p:txBody>
      </p:sp>
      <p:sp>
        <p:nvSpPr>
          <p:cNvPr id="3" name="Content Placeholder 2"/>
          <p:cNvSpPr>
            <a:spLocks noGrp="1"/>
          </p:cNvSpPr>
          <p:nvPr>
            <p:ph idx="1"/>
          </p:nvPr>
        </p:nvSpPr>
        <p:spPr>
          <a:xfrm>
            <a:off x="457200" y="1752601"/>
            <a:ext cx="8229600" cy="1676400"/>
          </a:xfrm>
        </p:spPr>
        <p:txBody>
          <a:bodyPr/>
          <a:lstStyle/>
          <a:p>
            <a:r>
              <a:rPr lang="en-US" dirty="0" smtClean="0"/>
              <a:t>When you have a chart that does not show your data well and would like to switch the kind of chart, You must select the chart then click the Change Chart button and choose your desired design.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0824" y="3352800"/>
            <a:ext cx="4934639" cy="3420144"/>
          </a:xfrm>
          <a:prstGeom prst="rect">
            <a:avLst/>
          </a:prstGeom>
        </p:spPr>
      </p:pic>
    </p:spTree>
    <p:extLst>
      <p:ext uri="{BB962C8B-B14F-4D97-AF65-F5344CB8AC3E}">
        <p14:creationId xmlns:p14="http://schemas.microsoft.com/office/powerpoint/2010/main" val="703775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Chart to a new page</a:t>
            </a:r>
            <a:endParaRPr lang="en-US" dirty="0"/>
          </a:p>
        </p:txBody>
      </p:sp>
      <p:sp>
        <p:nvSpPr>
          <p:cNvPr id="3" name="Content Placeholder 2"/>
          <p:cNvSpPr>
            <a:spLocks noGrp="1"/>
          </p:cNvSpPr>
          <p:nvPr>
            <p:ph idx="1"/>
          </p:nvPr>
        </p:nvSpPr>
        <p:spPr>
          <a:xfrm>
            <a:off x="457200" y="1752601"/>
            <a:ext cx="8229600" cy="2362200"/>
          </a:xfrm>
        </p:spPr>
        <p:txBody>
          <a:bodyPr/>
          <a:lstStyle/>
          <a:p>
            <a:r>
              <a:rPr lang="en-US" dirty="0" smtClean="0"/>
              <a:t>When you decide you want your chart to be on a separate page from the rest of your data, the only thing you have to do is select the chart and click “Move Chart”</a:t>
            </a:r>
          </a:p>
          <a:p>
            <a:r>
              <a:rPr lang="en-US" dirty="0" smtClean="0"/>
              <a:t>When prompted, just click “New Page” and type the desired title for the sheet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4345875"/>
            <a:ext cx="2559675" cy="2346369"/>
          </a:xfrm>
          <a:prstGeom prst="rect">
            <a:avLst/>
          </a:prstGeom>
        </p:spPr>
      </p:pic>
    </p:spTree>
    <p:extLst>
      <p:ext uri="{BB962C8B-B14F-4D97-AF65-F5344CB8AC3E}">
        <p14:creationId xmlns:p14="http://schemas.microsoft.com/office/powerpoint/2010/main" val="284428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83</TotalTime>
  <Words>196</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Apothecary</vt:lpstr>
      <vt:lpstr>Creating a Pie Chart </vt:lpstr>
      <vt:lpstr>Identifying information</vt:lpstr>
      <vt:lpstr>Formatting the Chart</vt:lpstr>
      <vt:lpstr>Changing the chart type</vt:lpstr>
      <vt:lpstr>Moving Chart to a new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cp:revision>
  <dcterms:created xsi:type="dcterms:W3CDTF">2013-02-27T13:51:52Z</dcterms:created>
  <dcterms:modified xsi:type="dcterms:W3CDTF">2013-03-13T17:45:16Z</dcterms:modified>
</cp:coreProperties>
</file>